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4639EF"/>
    <a:srgbClr val="170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3DF64-E92E-483A-9632-A0EADE4F960D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42649-4FFB-4B8C-95D8-BDD437FCD17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42649-4FFB-4B8C-95D8-BDD437FCD171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D8F17-4CAB-4CA7-8069-B29111CCFECC}" type="datetimeFigureOut">
              <a:rPr lang="hu-HU" smtClean="0"/>
              <a:pPr/>
              <a:t>2016.07.19.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BB3D9-F03E-40F9-AF4E-DDBC30A1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mailto:office@officelineboue.hu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officelineboue.h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8760" y="1619672"/>
            <a:ext cx="4629150" cy="3539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876256"/>
            <a:ext cx="4597400" cy="1793875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Lekerekített téglalap 7"/>
          <p:cNvSpPr/>
          <p:nvPr/>
        </p:nvSpPr>
        <p:spPr>
          <a:xfrm>
            <a:off x="0" y="0"/>
            <a:ext cx="6858000" cy="864096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u-HU" sz="1400" dirty="0">
                <a:solidFill>
                  <a:schemeClr val="tx1"/>
                </a:solidFill>
              </a:rPr>
              <a:t>Tisztelt Partnerünk!</a:t>
            </a:r>
          </a:p>
          <a:p>
            <a:pPr algn="ctr">
              <a:defRPr/>
            </a:pPr>
            <a:endParaRPr lang="hu-H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u-HU" sz="1400" dirty="0">
                <a:solidFill>
                  <a:schemeClr val="tx1"/>
                </a:solidFill>
              </a:rPr>
              <a:t>Örömmel értesítjük Önöket, hogy </a:t>
            </a:r>
          </a:p>
          <a:p>
            <a:pPr algn="ctr">
              <a:defRPr/>
            </a:pPr>
            <a:r>
              <a:rPr lang="hu-H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 termékekkel bővült </a:t>
            </a:r>
            <a:r>
              <a:rPr lang="hu-HU" sz="1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Kangaro</a:t>
            </a:r>
            <a:r>
              <a:rPr lang="hu-H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kínálatunk!</a:t>
            </a:r>
          </a:p>
          <a:p>
            <a:pPr algn="ctr">
              <a:defRPr/>
            </a:pPr>
            <a:endParaRPr lang="hu-HU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979"/>
          <p:cNvSpPr txBox="1">
            <a:spLocks noChangeArrowheads="1"/>
          </p:cNvSpPr>
          <p:nvPr/>
        </p:nvSpPr>
        <p:spPr bwMode="auto">
          <a:xfrm>
            <a:off x="0" y="8620125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                Office line </a:t>
            </a:r>
            <a:r>
              <a:rPr lang="hu-HU" sz="1400" b="1" dirty="0" err="1">
                <a:solidFill>
                  <a:srgbClr val="0066FF"/>
                </a:solidFill>
                <a:latin typeface="Calibri" pitchFamily="34" charset="0"/>
              </a:rPr>
              <a:t>Boué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Kft    1151 Bp., Bogáncs u. 1-3. </a:t>
            </a:r>
          </a:p>
          <a:p>
            <a:pPr algn="ctr"/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     Tel: 308-1196, -97    Fax: 308-1198   </a:t>
            </a:r>
            <a:r>
              <a:rPr lang="hu-HU" sz="1400" b="1" dirty="0" err="1">
                <a:solidFill>
                  <a:srgbClr val="0066FF"/>
                </a:solidFill>
                <a:latin typeface="Calibri" pitchFamily="34" charset="0"/>
                <a:hlinkClick r:id="rId5"/>
              </a:rPr>
              <a:t>office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  <a:hlinkClick r:id="rId5"/>
              </a:rPr>
              <a:t>@</a:t>
            </a:r>
            <a:r>
              <a:rPr lang="hu-HU" sz="1400" b="1" dirty="0" err="1">
                <a:solidFill>
                  <a:srgbClr val="0066FF"/>
                </a:solidFill>
                <a:latin typeface="Calibri" pitchFamily="34" charset="0"/>
                <a:hlinkClick r:id="rId5"/>
              </a:rPr>
              <a:t>officelineboue.hu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      </a:t>
            </a:r>
            <a:r>
              <a:rPr lang="hu-HU" sz="1400" b="1" dirty="0">
                <a:solidFill>
                  <a:srgbClr val="C00000"/>
                </a:solidFill>
                <a:latin typeface="Calibri" pitchFamily="34" charset="0"/>
              </a:rPr>
              <a:t>Az árak nettó árak!  </a:t>
            </a:r>
          </a:p>
        </p:txBody>
      </p:sp>
      <p:pic>
        <p:nvPicPr>
          <p:cNvPr id="11" name="Picture 2" descr="officelogo_lo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6430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T:\doksik\andi\Andi képek ÚJAK\uj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49080" y="1619672"/>
            <a:ext cx="1023937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ekerekített téglalap 12"/>
          <p:cNvSpPr/>
          <p:nvPr/>
        </p:nvSpPr>
        <p:spPr>
          <a:xfrm>
            <a:off x="3833664" y="5004048"/>
            <a:ext cx="3024336" cy="1728192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hu-HU" sz="1400" b="1" dirty="0">
                <a:solidFill>
                  <a:prstClr val="black"/>
                </a:solidFill>
              </a:rPr>
              <a:t>DP-480G </a:t>
            </a:r>
            <a:r>
              <a:rPr lang="hu-HU" sz="1400" b="1" dirty="0" err="1">
                <a:solidFill>
                  <a:prstClr val="black"/>
                </a:solidFill>
              </a:rPr>
              <a:t>Inspiro</a:t>
            </a:r>
            <a:r>
              <a:rPr lang="hu-HU" sz="1400" b="1" dirty="0">
                <a:solidFill>
                  <a:prstClr val="black"/>
                </a:solidFill>
              </a:rPr>
              <a:t> lyukasztó </a:t>
            </a:r>
          </a:p>
          <a:p>
            <a:pPr lvl="0"/>
            <a:endParaRPr lang="hu-HU" sz="1100" b="1" dirty="0">
              <a:solidFill>
                <a:prstClr val="black"/>
              </a:solidFill>
            </a:endParaRPr>
          </a:p>
          <a:p>
            <a:pPr lvl="0" algn="just"/>
            <a:r>
              <a:rPr lang="hu-HU" sz="1100" dirty="0">
                <a:solidFill>
                  <a:prstClr val="black"/>
                </a:solidFill>
              </a:rPr>
              <a:t>Fémszerkezetű, könnyű, kis méretű lyukasztó hagyományos formával, könnyen üríthető hulladéktárolóval, műanyag lapbeállító sínnel</a:t>
            </a:r>
            <a:r>
              <a:rPr lang="hu-HU" sz="1100" dirty="0" smtClean="0">
                <a:solidFill>
                  <a:prstClr val="black"/>
                </a:solidFill>
              </a:rPr>
              <a:t>.</a:t>
            </a:r>
          </a:p>
          <a:p>
            <a:pPr lvl="0" algn="just"/>
            <a:r>
              <a:rPr lang="hu-HU" sz="1100" dirty="0" smtClean="0">
                <a:solidFill>
                  <a:prstClr val="black"/>
                </a:solidFill>
              </a:rPr>
              <a:t>Elérhető </a:t>
            </a:r>
            <a:r>
              <a:rPr lang="hu-HU" sz="1100" dirty="0">
                <a:solidFill>
                  <a:prstClr val="black"/>
                </a:solidFill>
              </a:rPr>
              <a:t>színek: fekete, kék, piros, pink, sárga.</a:t>
            </a:r>
          </a:p>
          <a:p>
            <a:pPr lvl="0" algn="just"/>
            <a:r>
              <a:rPr lang="hu-HU" sz="1100" dirty="0">
                <a:solidFill>
                  <a:prstClr val="black"/>
                </a:solidFill>
              </a:rPr>
              <a:t>Lyukasztási kapacitása: </a:t>
            </a:r>
            <a:r>
              <a:rPr lang="hu-HU" sz="1100" dirty="0" err="1">
                <a:solidFill>
                  <a:prstClr val="black"/>
                </a:solidFill>
              </a:rPr>
              <a:t>max</a:t>
            </a:r>
            <a:r>
              <a:rPr lang="hu-HU" sz="1100" dirty="0">
                <a:solidFill>
                  <a:prstClr val="black"/>
                </a:solidFill>
              </a:rPr>
              <a:t> 12 </a:t>
            </a:r>
            <a:r>
              <a:rPr lang="hu-HU" sz="1100" dirty="0" smtClean="0">
                <a:solidFill>
                  <a:prstClr val="black"/>
                </a:solidFill>
              </a:rPr>
              <a:t>lap, lyukátmérője: 5,</a:t>
            </a:r>
            <a:r>
              <a:rPr lang="hu-HU" sz="1100" dirty="0" err="1" smtClean="0">
                <a:solidFill>
                  <a:prstClr val="black"/>
                </a:solidFill>
              </a:rPr>
              <a:t>5</a:t>
            </a:r>
            <a:r>
              <a:rPr lang="hu-HU" sz="1100" dirty="0" smtClean="0">
                <a:solidFill>
                  <a:prstClr val="black"/>
                </a:solidFill>
              </a:rPr>
              <a:t> </a:t>
            </a:r>
            <a:r>
              <a:rPr lang="hu-HU" sz="1100" dirty="0">
                <a:solidFill>
                  <a:prstClr val="black"/>
                </a:solidFill>
              </a:rPr>
              <a:t>mm, lyuktávolsága: 80 </a:t>
            </a:r>
            <a:r>
              <a:rPr lang="hu-HU" sz="1100" dirty="0" smtClean="0">
                <a:solidFill>
                  <a:prstClr val="black"/>
                </a:solidFill>
              </a:rPr>
              <a:t>mm</a:t>
            </a:r>
            <a:endParaRPr lang="cs-CZ" sz="1100" kern="0" dirty="0">
              <a:solidFill>
                <a:schemeClr val="tx1"/>
              </a:solidFill>
            </a:endParaRPr>
          </a:p>
        </p:txBody>
      </p:sp>
      <p:sp>
        <p:nvSpPr>
          <p:cNvPr id="15" name="Lekerekített téglalap 14"/>
          <p:cNvSpPr/>
          <p:nvPr/>
        </p:nvSpPr>
        <p:spPr>
          <a:xfrm>
            <a:off x="0" y="4788024"/>
            <a:ext cx="3789040" cy="2088232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hu-HU" sz="1400" b="1" dirty="0">
                <a:solidFill>
                  <a:prstClr val="black"/>
                </a:solidFill>
              </a:rPr>
              <a:t>PRO-45 </a:t>
            </a:r>
            <a:r>
              <a:rPr lang="hu-HU" sz="1400" b="1" dirty="0" err="1">
                <a:solidFill>
                  <a:prstClr val="black"/>
                </a:solidFill>
              </a:rPr>
              <a:t>Inspiro</a:t>
            </a:r>
            <a:r>
              <a:rPr lang="hu-HU" sz="1400" b="1" dirty="0">
                <a:solidFill>
                  <a:prstClr val="black"/>
                </a:solidFill>
              </a:rPr>
              <a:t> tűzőgép </a:t>
            </a:r>
          </a:p>
          <a:p>
            <a:pPr lvl="0"/>
            <a:endParaRPr lang="hu-HU" sz="1100" b="1" dirty="0">
              <a:solidFill>
                <a:prstClr val="black"/>
              </a:solidFill>
            </a:endParaRPr>
          </a:p>
          <a:p>
            <a:pPr lvl="0" algn="just"/>
            <a:r>
              <a:rPr lang="hu-HU" sz="1100" dirty="0">
                <a:solidFill>
                  <a:prstClr val="black"/>
                </a:solidFill>
              </a:rPr>
              <a:t>Fémszerkezetű, fémtestű, normál méretű tűzőgép, </a:t>
            </a:r>
            <a:r>
              <a:rPr lang="hu-HU" sz="1100" dirty="0" smtClean="0">
                <a:solidFill>
                  <a:prstClr val="black"/>
                </a:solidFill>
              </a:rPr>
              <a:t>műanyag </a:t>
            </a:r>
            <a:r>
              <a:rPr lang="hu-HU" sz="1100" dirty="0">
                <a:solidFill>
                  <a:prstClr val="black"/>
                </a:solidFill>
              </a:rPr>
              <a:t>kiegészítőkkel, vidám, </a:t>
            </a:r>
            <a:r>
              <a:rPr lang="hu-HU" sz="1100" dirty="0" err="1">
                <a:solidFill>
                  <a:prstClr val="black"/>
                </a:solidFill>
              </a:rPr>
              <a:t>designes</a:t>
            </a:r>
            <a:r>
              <a:rPr lang="hu-HU" sz="1100" dirty="0">
                <a:solidFill>
                  <a:prstClr val="black"/>
                </a:solidFill>
              </a:rPr>
              <a:t> színekben, könnyen tölthető kapocstárral, forgatható tűzőlappal, tűző- valamint fűző funkciókkal. Hátulján fém kapocskiemelő található, mely gyűjti a kiemelt kapcsokat, s azok így nem potyognak el. Tűzési kapacitása: </a:t>
            </a:r>
            <a:r>
              <a:rPr lang="hu-HU" sz="1100" dirty="0" err="1">
                <a:solidFill>
                  <a:prstClr val="black"/>
                </a:solidFill>
              </a:rPr>
              <a:t>max</a:t>
            </a:r>
            <a:r>
              <a:rPr lang="hu-HU" sz="1100" dirty="0">
                <a:solidFill>
                  <a:prstClr val="black"/>
                </a:solidFill>
              </a:rPr>
              <a:t>. 30 lap, tűzési mélysége: 52 mm. Elérhető színek: fekete, kék, piros, pink, sárga</a:t>
            </a:r>
            <a:r>
              <a:rPr lang="hu-HU" sz="1100" dirty="0" smtClean="0">
                <a:solidFill>
                  <a:prstClr val="black"/>
                </a:solidFill>
              </a:rPr>
              <a:t>. Használjon </a:t>
            </a:r>
            <a:r>
              <a:rPr lang="hu-HU" sz="1100" dirty="0">
                <a:solidFill>
                  <a:prstClr val="black"/>
                </a:solidFill>
              </a:rPr>
              <a:t>hozzá eredeti </a:t>
            </a:r>
            <a:r>
              <a:rPr lang="hu-HU" sz="1100" dirty="0" err="1">
                <a:solidFill>
                  <a:prstClr val="black"/>
                </a:solidFill>
              </a:rPr>
              <a:t>Kangaro</a:t>
            </a:r>
            <a:r>
              <a:rPr lang="hu-HU" sz="1100" dirty="0">
                <a:solidFill>
                  <a:prstClr val="black"/>
                </a:solidFill>
              </a:rPr>
              <a:t> 24-26/6 kapcsot</a:t>
            </a:r>
            <a:r>
              <a:rPr lang="hu-HU" sz="1100" dirty="0" smtClean="0">
                <a:solidFill>
                  <a:prstClr val="black"/>
                </a:solidFill>
              </a:rPr>
              <a:t>!</a:t>
            </a:r>
            <a:endParaRPr lang="cs-CZ" sz="1050" kern="0" dirty="0">
              <a:solidFill>
                <a:schemeClr val="tx1"/>
              </a:solidFill>
            </a:endParaRPr>
          </a:p>
        </p:txBody>
      </p:sp>
      <p:sp>
        <p:nvSpPr>
          <p:cNvPr id="16" name="Lekerekített téglalap 15"/>
          <p:cNvSpPr/>
          <p:nvPr/>
        </p:nvSpPr>
        <p:spPr>
          <a:xfrm>
            <a:off x="0" y="899592"/>
            <a:ext cx="6858000" cy="648072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hu-HU" sz="1400" dirty="0">
                <a:solidFill>
                  <a:prstClr val="black"/>
                </a:solidFill>
              </a:rPr>
              <a:t>A folyamatos szortiment fejlesztésünk következő lépéseként örömmel mutatjuk be a </a:t>
            </a:r>
            <a:r>
              <a:rPr lang="hu-HU" sz="1400" dirty="0" err="1">
                <a:solidFill>
                  <a:prstClr val="black"/>
                </a:solidFill>
              </a:rPr>
              <a:t>Kangaro</a:t>
            </a:r>
            <a:r>
              <a:rPr lang="hu-HU" sz="1400" dirty="0">
                <a:solidFill>
                  <a:prstClr val="black"/>
                </a:solidFill>
              </a:rPr>
              <a:t> </a:t>
            </a:r>
            <a:r>
              <a:rPr lang="hu-HU" sz="1400" dirty="0" err="1">
                <a:solidFill>
                  <a:prstClr val="black"/>
                </a:solidFill>
              </a:rPr>
              <a:t>Industries</a:t>
            </a:r>
            <a:r>
              <a:rPr lang="hu-HU" sz="1400" dirty="0">
                <a:solidFill>
                  <a:prstClr val="black"/>
                </a:solidFill>
              </a:rPr>
              <a:t> prémium </a:t>
            </a:r>
            <a:r>
              <a:rPr lang="hu-HU" sz="1400" dirty="0" smtClean="0">
                <a:solidFill>
                  <a:prstClr val="black"/>
                </a:solidFill>
              </a:rPr>
              <a:t>minőségű </a:t>
            </a:r>
            <a:r>
              <a:rPr lang="hu-H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 PRO </a:t>
            </a:r>
            <a:r>
              <a:rPr lang="hu-HU" sz="1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Inspiro</a:t>
            </a:r>
            <a:r>
              <a:rPr lang="hu-H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tűző- és </a:t>
            </a:r>
            <a:r>
              <a:rPr lang="hu-H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lyukasztógépeit</a:t>
            </a:r>
            <a:endParaRPr lang="hu-H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Picture 78" descr="Welcome to Kangaro Industries Regd.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53198" y="0"/>
            <a:ext cx="1904802" cy="51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73"/>
          <p:cNvSpPr>
            <a:spLocks noChangeArrowheads="1"/>
          </p:cNvSpPr>
          <p:nvPr/>
        </p:nvSpPr>
        <p:spPr bwMode="auto">
          <a:xfrm>
            <a:off x="260648" y="2915816"/>
            <a:ext cx="1295400" cy="1081088"/>
          </a:xfrm>
          <a:prstGeom prst="cloudCallout">
            <a:avLst>
              <a:gd name="adj1" fmla="val 13148"/>
              <a:gd name="adj2" fmla="val 138749"/>
            </a:avLst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hu-HU" sz="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hu-HU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1248,-</a:t>
            </a:r>
            <a:endParaRPr lang="hu-HU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AutoShape 73"/>
          <p:cNvSpPr>
            <a:spLocks noChangeArrowheads="1"/>
          </p:cNvSpPr>
          <p:nvPr/>
        </p:nvSpPr>
        <p:spPr bwMode="auto">
          <a:xfrm>
            <a:off x="5229200" y="3131840"/>
            <a:ext cx="1440160" cy="1153096"/>
          </a:xfrm>
          <a:prstGeom prst="cloudCallout">
            <a:avLst>
              <a:gd name="adj1" fmla="val -33593"/>
              <a:gd name="adj2" fmla="val 130748"/>
            </a:avLst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hu-HU" sz="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hu-HU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630,5,-</a:t>
            </a:r>
            <a:endParaRPr lang="hu-HU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Lekerekített téglalap 18"/>
          <p:cNvSpPr/>
          <p:nvPr/>
        </p:nvSpPr>
        <p:spPr>
          <a:xfrm>
            <a:off x="4077072" y="7164288"/>
            <a:ext cx="2619672" cy="936104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u-HU" sz="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u-H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Megújult honlapunk!</a:t>
            </a:r>
          </a:p>
          <a:p>
            <a:pPr algn="ctr"/>
            <a:endParaRPr lang="hu-HU" sz="1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hu-HU" sz="1400" dirty="0" smtClean="0">
                <a:solidFill>
                  <a:prstClr val="black"/>
                </a:solidFill>
                <a:hlinkClick r:id="rId9"/>
              </a:rPr>
              <a:t>http://www.officelineboue.hu/</a:t>
            </a:r>
            <a:endParaRPr lang="hu-HU" sz="1400" dirty="0" smtClean="0">
              <a:solidFill>
                <a:prstClr val="black"/>
              </a:solidFill>
            </a:endParaRPr>
          </a:p>
          <a:p>
            <a:pPr algn="ctr"/>
            <a:endParaRPr lang="hu-H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208</Words>
  <Application>Microsoft Office PowerPoint</Application>
  <PresentationFormat>Diavetítés a képernyőre (4:3 oldalarány)</PresentationFormat>
  <Paragraphs>25</Paragraphs>
  <Slides>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Fogep</dc:creator>
  <cp:lastModifiedBy>Fogep</cp:lastModifiedBy>
  <cp:revision>10</cp:revision>
  <dcterms:created xsi:type="dcterms:W3CDTF">2016-06-22T14:41:17Z</dcterms:created>
  <dcterms:modified xsi:type="dcterms:W3CDTF">2016-07-19T13:37:54Z</dcterms:modified>
</cp:coreProperties>
</file>