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614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DEB7D-59A9-4919-BFBE-834A3298B531}" type="datetimeFigureOut">
              <a:rPr lang="hu-HU"/>
              <a:pPr>
                <a:defRPr/>
              </a:pPr>
              <a:t>2016.08.30.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4454B-35C3-40D0-8C0B-D36CC2360ED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A07B6-2704-4B67-9CED-877BBCF451CD}" type="datetimeFigureOut">
              <a:rPr lang="hu-HU"/>
              <a:pPr>
                <a:defRPr/>
              </a:pPr>
              <a:t>2016.08.30.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04155-6856-454F-8398-2E55A53FB48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C25B8-A04A-4362-978B-A226BA5AAF1B}" type="datetimeFigureOut">
              <a:rPr lang="hu-HU"/>
              <a:pPr>
                <a:defRPr/>
              </a:pPr>
              <a:t>2016.08.30.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CC660-2A1C-4ECD-B62C-75A1F31CC4C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A1465-CBF3-43D2-804D-E2D925CE1E6B}" type="datetimeFigureOut">
              <a:rPr lang="hu-HU"/>
              <a:pPr>
                <a:defRPr/>
              </a:pPr>
              <a:t>2016.08.30.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680BD-63AA-48FA-AF8F-22265F26F2A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EF611-EE6C-4523-BC08-6BE9D1036129}" type="datetimeFigureOut">
              <a:rPr lang="hu-HU"/>
              <a:pPr>
                <a:defRPr/>
              </a:pPr>
              <a:t>2016.08.30.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2D20B-D795-4D50-BAD9-36AD31D91AD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F4721-3AE9-4534-B3C2-322331EE8DA4}" type="datetimeFigureOut">
              <a:rPr lang="hu-HU"/>
              <a:pPr>
                <a:defRPr/>
              </a:pPr>
              <a:t>2016.08.30.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39661-374C-4DF4-B144-409E7CA614D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20C6E-17B3-4FDF-A208-BAE8EC50DEF5}" type="datetimeFigureOut">
              <a:rPr lang="hu-HU"/>
              <a:pPr>
                <a:defRPr/>
              </a:pPr>
              <a:t>2016.08.30.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B4BE2-C947-4998-A039-5766080FB7E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9EF96-A8B6-4EE6-8000-51899A372690}" type="datetimeFigureOut">
              <a:rPr lang="hu-HU"/>
              <a:pPr>
                <a:defRPr/>
              </a:pPr>
              <a:t>2016.08.30.</a:t>
            </a:fld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1C7F3-7406-4BA2-A8CD-CC0A9DE7C32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9A815-8FF7-498B-AB77-0FC64B46A1AF}" type="datetimeFigureOut">
              <a:rPr lang="hu-HU"/>
              <a:pPr>
                <a:defRPr/>
              </a:pPr>
              <a:t>2016.08.30.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1C5E6-3377-4BC2-A4E1-244623ADC67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95D0F-2A44-41D1-B77E-BDB99959AFEE}" type="datetimeFigureOut">
              <a:rPr lang="hu-HU"/>
              <a:pPr>
                <a:defRPr/>
              </a:pPr>
              <a:t>2016.08.30.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A2442-088B-4DAF-AC70-93AB4B8AD9D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F7EC0-AEA3-4BA6-A1EA-DFF6B8A87687}" type="datetimeFigureOut">
              <a:rPr lang="hu-HU"/>
              <a:pPr>
                <a:defRPr/>
              </a:pPr>
              <a:t>2016.08.30.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79438-2E25-4537-B2A3-177A78BC997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297A4C3-F4E5-4D1B-8D45-9FC7DC27B554}" type="datetimeFigureOut">
              <a:rPr lang="hu-HU"/>
              <a:pPr>
                <a:defRPr/>
              </a:pPr>
              <a:t>2016.08.30.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AB106E2-A6F6-4986-90AC-A438C1ED036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hyperlink" Target="http://www.officelineboue.hu/" TargetMode="External"/><Relationship Id="rId2" Type="http://schemas.openxmlformats.org/officeDocument/2006/relationships/hyperlink" Target="mailto:office@officelineboue.hu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ekerekített téglalap 5"/>
          <p:cNvSpPr/>
          <p:nvPr/>
        </p:nvSpPr>
        <p:spPr>
          <a:xfrm>
            <a:off x="476672" y="179512"/>
            <a:ext cx="5976664" cy="936104"/>
          </a:xfrm>
          <a:prstGeom prst="round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600" dirty="0">
                <a:solidFill>
                  <a:schemeClr val="tx1"/>
                </a:solidFill>
              </a:rPr>
              <a:t>Tisztelt Partnerünk!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8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600" dirty="0">
                <a:solidFill>
                  <a:schemeClr val="tx1"/>
                </a:solidFill>
              </a:rPr>
              <a:t>Örömmel értesítjük Önöket, hogy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új termékekkel bővült </a:t>
            </a:r>
            <a:r>
              <a:rPr lang="hu-HU" sz="1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Spoko</a:t>
            </a:r>
            <a:r>
              <a:rPr lang="hu-HU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kínálatunk! </a:t>
            </a:r>
          </a:p>
        </p:txBody>
      </p:sp>
      <p:sp>
        <p:nvSpPr>
          <p:cNvPr id="7" name="Lekerekített téglalap 6"/>
          <p:cNvSpPr/>
          <p:nvPr/>
        </p:nvSpPr>
        <p:spPr>
          <a:xfrm>
            <a:off x="188640" y="3707904"/>
            <a:ext cx="2736304" cy="1152128"/>
          </a:xfrm>
          <a:prstGeom prst="round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S0331 kerek póni szőr ecset</a:t>
            </a:r>
            <a:endParaRPr lang="hu-HU" sz="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400" dirty="0">
                <a:solidFill>
                  <a:schemeClr val="tx1"/>
                </a:solidFill>
              </a:rPr>
              <a:t>- 12 féle méretben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u-HU" sz="1400" dirty="0">
                <a:solidFill>
                  <a:schemeClr val="tx1"/>
                </a:solidFill>
              </a:rPr>
              <a:t>matt fekete ecsetszár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u-HU" sz="1400" dirty="0">
                <a:solidFill>
                  <a:schemeClr val="tx1"/>
                </a:solidFill>
              </a:rPr>
              <a:t>  csomagolás: 12 db/doboz</a:t>
            </a:r>
          </a:p>
        </p:txBody>
      </p:sp>
      <p:sp>
        <p:nvSpPr>
          <p:cNvPr id="13319" name="Text Box 979"/>
          <p:cNvSpPr txBox="1">
            <a:spLocks noChangeArrowheads="1"/>
          </p:cNvSpPr>
          <p:nvPr/>
        </p:nvSpPr>
        <p:spPr bwMode="auto">
          <a:xfrm>
            <a:off x="0" y="8620125"/>
            <a:ext cx="685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400" b="1" dirty="0">
                <a:solidFill>
                  <a:srgbClr val="0066FF"/>
                </a:solidFill>
                <a:latin typeface="Calibri" pitchFamily="34" charset="0"/>
              </a:rPr>
              <a:t>                 Office line </a:t>
            </a:r>
            <a:r>
              <a:rPr lang="hu-HU" sz="1400" b="1" dirty="0" err="1">
                <a:solidFill>
                  <a:srgbClr val="0066FF"/>
                </a:solidFill>
                <a:latin typeface="Calibri" pitchFamily="34" charset="0"/>
              </a:rPr>
              <a:t>Boué</a:t>
            </a:r>
            <a:r>
              <a:rPr lang="hu-HU" sz="1400" b="1" dirty="0">
                <a:solidFill>
                  <a:srgbClr val="0066FF"/>
                </a:solidFill>
                <a:latin typeface="Calibri" pitchFamily="34" charset="0"/>
              </a:rPr>
              <a:t> Kft    1151 Bp., Bogáncs u. 1-3. </a:t>
            </a:r>
          </a:p>
          <a:p>
            <a:pPr algn="ctr"/>
            <a:r>
              <a:rPr lang="hu-HU" sz="1400" b="1" dirty="0">
                <a:solidFill>
                  <a:srgbClr val="0066FF"/>
                </a:solidFill>
                <a:latin typeface="Calibri" pitchFamily="34" charset="0"/>
              </a:rPr>
              <a:t>      Tel: 308-1196, -97 </a:t>
            </a:r>
            <a:r>
              <a:rPr lang="hu-HU" sz="1400" b="1" dirty="0" smtClean="0">
                <a:solidFill>
                  <a:srgbClr val="0066FF"/>
                </a:solidFill>
                <a:latin typeface="Calibri" pitchFamily="34" charset="0"/>
              </a:rPr>
              <a:t>  Fax</a:t>
            </a:r>
            <a:r>
              <a:rPr lang="hu-HU" sz="1400" b="1" dirty="0">
                <a:solidFill>
                  <a:srgbClr val="0066FF"/>
                </a:solidFill>
                <a:latin typeface="Calibri" pitchFamily="34" charset="0"/>
              </a:rPr>
              <a:t>: 308-1198   </a:t>
            </a:r>
            <a:r>
              <a:rPr lang="hu-HU" sz="1400" b="1" dirty="0" err="1">
                <a:solidFill>
                  <a:srgbClr val="0066FF"/>
                </a:solidFill>
                <a:latin typeface="Calibri" pitchFamily="34" charset="0"/>
                <a:hlinkClick r:id="rId2"/>
              </a:rPr>
              <a:t>office</a:t>
            </a:r>
            <a:r>
              <a:rPr lang="hu-HU" sz="1400" b="1" dirty="0">
                <a:solidFill>
                  <a:srgbClr val="0066FF"/>
                </a:solidFill>
                <a:latin typeface="Calibri" pitchFamily="34" charset="0"/>
                <a:hlinkClick r:id="rId2"/>
              </a:rPr>
              <a:t>@</a:t>
            </a:r>
            <a:r>
              <a:rPr lang="hu-HU" sz="1400" b="1" dirty="0" err="1">
                <a:solidFill>
                  <a:srgbClr val="0066FF"/>
                </a:solidFill>
                <a:latin typeface="Calibri" pitchFamily="34" charset="0"/>
                <a:hlinkClick r:id="rId2"/>
              </a:rPr>
              <a:t>officelineboue.hu</a:t>
            </a:r>
            <a:r>
              <a:rPr lang="hu-HU" sz="1400" b="1" dirty="0">
                <a:solidFill>
                  <a:srgbClr val="0066FF"/>
                </a:solidFill>
                <a:latin typeface="Calibri" pitchFamily="34" charset="0"/>
              </a:rPr>
              <a:t>  </a:t>
            </a:r>
            <a:r>
              <a:rPr lang="hu-HU" sz="1400" b="1" dirty="0">
                <a:solidFill>
                  <a:srgbClr val="C00000"/>
                </a:solidFill>
                <a:latin typeface="Calibri" pitchFamily="34" charset="0"/>
              </a:rPr>
              <a:t>Az árak nettó árak!</a:t>
            </a:r>
            <a:r>
              <a:rPr lang="hu-HU" sz="1400" b="1" dirty="0">
                <a:solidFill>
                  <a:srgbClr val="0066FF"/>
                </a:solidFill>
                <a:latin typeface="Calibri" pitchFamily="34" charset="0"/>
              </a:rPr>
              <a:t>  </a:t>
            </a:r>
          </a:p>
        </p:txBody>
      </p:sp>
      <p:pic>
        <p:nvPicPr>
          <p:cNvPr id="13320" name="Picture 2" descr="T:\doksik\andi\Andi képek ÚJAK\uj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68638" y="1403350"/>
            <a:ext cx="1023937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100"/>
          <p:cNvPicPr>
            <a:picLocks noChangeAspect="1" noChangeArrowheads="1"/>
          </p:cNvPicPr>
          <p:nvPr/>
        </p:nvPicPr>
        <p:blipFill>
          <a:blip r:embed="rId4" cstate="print"/>
          <a:srcRect l="10945" t="10139" r="45741" b="64880"/>
          <a:stretch>
            <a:fillRect/>
          </a:stretch>
        </p:blipFill>
        <p:spPr bwMode="auto">
          <a:xfrm>
            <a:off x="5013325" y="179388"/>
            <a:ext cx="1679575" cy="576262"/>
          </a:xfrm>
          <a:prstGeom prst="rect">
            <a:avLst/>
          </a:prstGeom>
          <a:noFill/>
          <a:ln w="1">
            <a:noFill/>
            <a:miter lim="800000"/>
            <a:headEnd/>
            <a:tailEnd/>
          </a:ln>
        </p:spPr>
      </p:pic>
      <p:pic>
        <p:nvPicPr>
          <p:cNvPr id="13322" name="Picture 2" descr="officelogo_lo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79388"/>
            <a:ext cx="1993900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Picture 2"/>
          <p:cNvPicPr>
            <a:picLocks noChangeAspect="1" noChangeArrowheads="1"/>
          </p:cNvPicPr>
          <p:nvPr/>
        </p:nvPicPr>
        <p:blipFill>
          <a:blip r:embed="rId6" cstate="print"/>
          <a:srcRect t="5054" b="9023"/>
          <a:stretch>
            <a:fillRect/>
          </a:stretch>
        </p:blipFill>
        <p:spPr bwMode="auto">
          <a:xfrm>
            <a:off x="620713" y="1258888"/>
            <a:ext cx="1827212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4" name="Picture 3"/>
          <p:cNvPicPr>
            <a:picLocks noChangeAspect="1" noChangeArrowheads="1"/>
          </p:cNvPicPr>
          <p:nvPr/>
        </p:nvPicPr>
        <p:blipFill>
          <a:blip r:embed="rId7" cstate="print"/>
          <a:srcRect l="5446" t="7854" r="7092" b="3477"/>
          <a:stretch>
            <a:fillRect/>
          </a:stretch>
        </p:blipFill>
        <p:spPr bwMode="auto">
          <a:xfrm>
            <a:off x="4581525" y="1258888"/>
            <a:ext cx="1414463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5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65850" y="2627313"/>
            <a:ext cx="427038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6" name="Picture 1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92825" y="4787900"/>
            <a:ext cx="504825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Lekerekített téglalap 19"/>
          <p:cNvSpPr/>
          <p:nvPr/>
        </p:nvSpPr>
        <p:spPr>
          <a:xfrm>
            <a:off x="620713" y="3132138"/>
            <a:ext cx="5040312" cy="5032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pic>
        <p:nvPicPr>
          <p:cNvPr id="13328" name="Picture 8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92150" y="3203575"/>
            <a:ext cx="48974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Lekerekített téglalap 21"/>
          <p:cNvSpPr/>
          <p:nvPr/>
        </p:nvSpPr>
        <p:spPr>
          <a:xfrm>
            <a:off x="188913" y="2627313"/>
            <a:ext cx="5805487" cy="431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pic>
        <p:nvPicPr>
          <p:cNvPr id="13330" name="Picture 7"/>
          <p:cNvPicPr>
            <a:picLocks noChangeAspect="1" noChangeArrowheads="1"/>
          </p:cNvPicPr>
          <p:nvPr/>
        </p:nvPicPr>
        <p:blipFill>
          <a:blip r:embed="rId11" cstate="print"/>
          <a:srcRect l="1256" t="25284" b="24147"/>
          <a:stretch>
            <a:fillRect/>
          </a:stretch>
        </p:blipFill>
        <p:spPr bwMode="auto">
          <a:xfrm>
            <a:off x="260350" y="2700338"/>
            <a:ext cx="566102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Lekerekített téglalap 22"/>
          <p:cNvSpPr/>
          <p:nvPr/>
        </p:nvSpPr>
        <p:spPr>
          <a:xfrm>
            <a:off x="333375" y="1187450"/>
            <a:ext cx="2447925" cy="13684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4" name="Lekerekített téglalap 23"/>
          <p:cNvSpPr/>
          <p:nvPr/>
        </p:nvSpPr>
        <p:spPr>
          <a:xfrm>
            <a:off x="6021388" y="2627313"/>
            <a:ext cx="684212" cy="193675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5" name="Lekerekített téglalap 24"/>
          <p:cNvSpPr/>
          <p:nvPr/>
        </p:nvSpPr>
        <p:spPr>
          <a:xfrm>
            <a:off x="6021388" y="4643438"/>
            <a:ext cx="684212" cy="193675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6" name="Lekerekített téglalap 25"/>
          <p:cNvSpPr/>
          <p:nvPr/>
        </p:nvSpPr>
        <p:spPr>
          <a:xfrm>
            <a:off x="4221163" y="1187450"/>
            <a:ext cx="2447925" cy="13684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7" name="Lekerekített téglalap 26"/>
          <p:cNvSpPr/>
          <p:nvPr/>
        </p:nvSpPr>
        <p:spPr>
          <a:xfrm rot="5400000">
            <a:off x="688975" y="-509587"/>
            <a:ext cx="611187" cy="19891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8" name="Lekerekített téglalap 27"/>
          <p:cNvSpPr/>
          <p:nvPr/>
        </p:nvSpPr>
        <p:spPr>
          <a:xfrm rot="5400000">
            <a:off x="5553076" y="-360363"/>
            <a:ext cx="576262" cy="165576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29" name="Lekerekített téglalap 28"/>
          <p:cNvSpPr/>
          <p:nvPr/>
        </p:nvSpPr>
        <p:spPr>
          <a:xfrm>
            <a:off x="3068960" y="3707904"/>
            <a:ext cx="2736304" cy="1152128"/>
          </a:xfrm>
          <a:prstGeom prst="round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S0335 lapos ecset</a:t>
            </a:r>
            <a:endParaRPr lang="hu-HU" sz="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400" dirty="0">
                <a:solidFill>
                  <a:schemeClr val="tx1"/>
                </a:solidFill>
              </a:rPr>
              <a:t>- 8 féle méretben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u-HU" sz="1400" dirty="0">
                <a:solidFill>
                  <a:schemeClr val="tx1"/>
                </a:solidFill>
              </a:rPr>
              <a:t>matt fekete ecsetszár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hu-HU" sz="1400" dirty="0">
                <a:solidFill>
                  <a:schemeClr val="tx1"/>
                </a:solidFill>
              </a:rPr>
              <a:t>  csomagolás: 12 db/doboz</a:t>
            </a:r>
          </a:p>
        </p:txBody>
      </p:sp>
      <p:sp>
        <p:nvSpPr>
          <p:cNvPr id="30" name="Lekerekített téglalap 29"/>
          <p:cNvSpPr/>
          <p:nvPr/>
        </p:nvSpPr>
        <p:spPr>
          <a:xfrm>
            <a:off x="188640" y="4932040"/>
            <a:ext cx="2736304" cy="3744416"/>
          </a:xfrm>
          <a:prstGeom prst="round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1400" dirty="0">
              <a:solidFill>
                <a:schemeClr val="tx1"/>
              </a:solidFill>
            </a:endParaRPr>
          </a:p>
        </p:txBody>
      </p:sp>
      <p:graphicFrame>
        <p:nvGraphicFramePr>
          <p:cNvPr id="13428" name="Group 116"/>
          <p:cNvGraphicFramePr>
            <a:graphicFrameLocks noGrp="1"/>
          </p:cNvGraphicFramePr>
          <p:nvPr/>
        </p:nvGraphicFramePr>
        <p:xfrm>
          <a:off x="333375" y="5076825"/>
          <a:ext cx="2519363" cy="3473456"/>
        </p:xfrm>
        <a:graphic>
          <a:graphicData uri="http://schemas.openxmlformats.org/drawingml/2006/table">
            <a:tbl>
              <a:tblPr/>
              <a:tblGrid>
                <a:gridCol w="776288"/>
                <a:gridCol w="1117600"/>
                <a:gridCol w="625475"/>
              </a:tblGrid>
              <a:tr h="215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cikkszám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megnevezés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ár/db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S033100112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kerek ecset 0-s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30,7,-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S033101112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kerek ecset 1-s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30,7,-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S033102112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kerek ecset 2-s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30,7,-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S033104112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kerek ecset 4-s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34,-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S033106112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kerek ecset 6-s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38,-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S033108112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kerek ecset 8-s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41,2,-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S033110112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kerek ecset 10-s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45,3,-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S033112112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kerek ecset 12-s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52,6,-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S033114112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kerek ecset 14-s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64,7,-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S033116112 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kerek ecset 16-s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79,3,-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S033118112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kerek ecset 18-s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93,-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S033120112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kerek ecset 20-s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105,1,-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" name="Lekerekített téglalap 31"/>
          <p:cNvSpPr/>
          <p:nvPr/>
        </p:nvSpPr>
        <p:spPr>
          <a:xfrm>
            <a:off x="3140968" y="4932040"/>
            <a:ext cx="2808312" cy="2628800"/>
          </a:xfrm>
          <a:prstGeom prst="round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1400" dirty="0">
              <a:solidFill>
                <a:schemeClr val="tx1"/>
              </a:solidFill>
            </a:endParaRPr>
          </a:p>
        </p:txBody>
      </p:sp>
      <p:graphicFrame>
        <p:nvGraphicFramePr>
          <p:cNvPr id="13429" name="Group 117"/>
          <p:cNvGraphicFramePr>
            <a:graphicFrameLocks noGrp="1"/>
          </p:cNvGraphicFramePr>
          <p:nvPr/>
        </p:nvGraphicFramePr>
        <p:xfrm>
          <a:off x="3284538" y="5076825"/>
          <a:ext cx="2592387" cy="2227263"/>
        </p:xfrm>
        <a:graphic>
          <a:graphicData uri="http://schemas.openxmlformats.org/drawingml/2006/table">
            <a:tbl>
              <a:tblPr/>
              <a:tblGrid>
                <a:gridCol w="774700"/>
                <a:gridCol w="1117600"/>
                <a:gridCol w="700087"/>
              </a:tblGrid>
              <a:tr h="2460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cikkszám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megnevezés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ár/db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S033502112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lapos ecset 2-s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35,4,-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S033504112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lapos ecset 4-s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37,-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S033506112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lapos ecset 6-s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40,4,-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S033508112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lapos ecset 8-s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47,2,-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S033510112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lapos ecset 10-s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50,-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S033512112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lapos ecset 12-s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58,-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S033514112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lapos ecset 14-s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80,6,-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S033516112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lapos ecset 16-s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93,5,-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" name="Lekerekített téglalap 35"/>
          <p:cNvSpPr/>
          <p:nvPr/>
        </p:nvSpPr>
        <p:spPr>
          <a:xfrm>
            <a:off x="3068960" y="7668344"/>
            <a:ext cx="3573016" cy="936104"/>
          </a:xfrm>
          <a:prstGeom prst="round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1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kedvezményes árak 2016. december 31-ig érvényesek! </a:t>
            </a:r>
            <a:endParaRPr lang="hu-HU" sz="6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Megújult </a:t>
            </a:r>
            <a:r>
              <a:rPr lang="hu-HU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honlapunk!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200" dirty="0" err="1">
                <a:hlinkClick r:id="rId12"/>
              </a:rPr>
              <a:t>www.officelineboue.hu</a:t>
            </a:r>
            <a:endParaRPr lang="hu-HU" sz="12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214</Words>
  <Application>Microsoft Office PowerPoint</Application>
  <PresentationFormat>Diavetítés a képernyőre (4:3 oldalarány)</PresentationFormat>
  <Paragraphs>93</Paragraphs>
  <Slides>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Office-téma</vt:lpstr>
      <vt:lpstr>1.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Fogep</dc:creator>
  <cp:lastModifiedBy>Fogep</cp:lastModifiedBy>
  <cp:revision>20</cp:revision>
  <dcterms:created xsi:type="dcterms:W3CDTF">2016-06-23T08:26:28Z</dcterms:created>
  <dcterms:modified xsi:type="dcterms:W3CDTF">2016-08-30T10:38:46Z</dcterms:modified>
</cp:coreProperties>
</file>