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EB7D-59A9-4919-BFBE-834A3298B531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454B-35C3-40D0-8C0B-D36CC2360E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A07B6-2704-4B67-9CED-877BBCF451CD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4155-6856-454F-8398-2E55A53FB4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25B8-A04A-4362-978B-A226BA5AAF1B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C660-2A1C-4ECD-B62C-75A1F31CC4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1465-CBF3-43D2-804D-E2D925CE1E6B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80BD-63AA-48FA-AF8F-22265F26F2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F611-EE6C-4523-BC08-6BE9D1036129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D20B-D795-4D50-BAD9-36AD31D91A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4721-3AE9-4534-B3C2-322331EE8DA4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9661-374C-4DF4-B144-409E7CA614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0C6E-17B3-4FDF-A208-BAE8EC50DEF5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4BE2-C947-4998-A039-5766080FB7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EF96-A8B6-4EE6-8000-51899A372690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C7F3-7406-4BA2-A8CD-CC0A9DE7C3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A815-8FF7-498B-AB77-0FC64B46A1AF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C5E6-3377-4BC2-A4E1-244623ADC6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5D0F-2A44-41D1-B77E-BDB99959AFEE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2442-088B-4DAF-AC70-93AB4B8AD9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7EC0-AEA3-4BA6-A1EA-DFF6B8A87687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9438-2E25-4537-B2A3-177A78BC99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7A4C3-F4E5-4D1B-8D45-9FC7DC27B554}" type="datetimeFigureOut">
              <a:rPr lang="hu-HU"/>
              <a:pPr>
                <a:defRPr/>
              </a:pPr>
              <a:t>2016.08.30.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B106E2-A6F6-4986-90AC-A438C1ED03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://www.officelineboue.hu/" TargetMode="External"/><Relationship Id="rId2" Type="http://schemas.openxmlformats.org/officeDocument/2006/relationships/hyperlink" Target="mailto:office@officelineboue.h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5"/>
          <p:cNvSpPr/>
          <p:nvPr/>
        </p:nvSpPr>
        <p:spPr>
          <a:xfrm>
            <a:off x="476672" y="179512"/>
            <a:ext cx="5976664" cy="93610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dirty="0">
                <a:solidFill>
                  <a:schemeClr val="tx1"/>
                </a:solidFill>
              </a:rPr>
              <a:t>Tisztelt Partnerünk!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8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dirty="0">
                <a:solidFill>
                  <a:schemeClr val="tx1"/>
                </a:solidFill>
              </a:rPr>
              <a:t>Örömmel értesítjük Önöket, hogy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termékekkel bővült </a:t>
            </a:r>
            <a:r>
              <a:rPr lang="hu-HU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</a:t>
            </a:r>
            <a:r>
              <a:rPr lang="hu-H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kínálatunk!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88640" y="3707904"/>
            <a:ext cx="2736304" cy="115212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S0331 kerek póni szőr ecset</a:t>
            </a:r>
            <a:endParaRPr lang="hu-HU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/>
                </a:solidFill>
              </a:rPr>
              <a:t>- 12 féle méretben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sz="1400" dirty="0">
                <a:solidFill>
                  <a:schemeClr val="tx1"/>
                </a:solidFill>
              </a:rPr>
              <a:t>matt fekete ecsetszár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sz="1400" dirty="0">
                <a:solidFill>
                  <a:schemeClr val="tx1"/>
                </a:solidFill>
              </a:rPr>
              <a:t>  csomagolás: 12 db/doboz</a:t>
            </a:r>
          </a:p>
        </p:txBody>
      </p:sp>
      <p:sp>
        <p:nvSpPr>
          <p:cNvPr id="13319" name="Text Box 979"/>
          <p:cNvSpPr txBox="1">
            <a:spLocks noChangeArrowheads="1"/>
          </p:cNvSpPr>
          <p:nvPr/>
        </p:nvSpPr>
        <p:spPr bwMode="auto">
          <a:xfrm>
            <a:off x="0" y="8620125"/>
            <a:ext cx="685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               Office line 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</a:rPr>
              <a:t>Boué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Kft    1151 Bp., Bogáncs u. 1-3. </a:t>
            </a:r>
          </a:p>
          <a:p>
            <a:pPr algn="ctr"/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    Tel: 308-1196, -97 </a:t>
            </a:r>
            <a:r>
              <a:rPr lang="hu-HU" sz="1400" b="1" dirty="0" smtClean="0">
                <a:solidFill>
                  <a:srgbClr val="0066FF"/>
                </a:solidFill>
                <a:latin typeface="Calibri" pitchFamily="34" charset="0"/>
              </a:rPr>
              <a:t>  Fax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: 308-1198   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  <a:hlinkClick r:id="rId2"/>
              </a:rPr>
              <a:t>office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  <a:hlinkClick r:id="rId2"/>
              </a:rPr>
              <a:t>@</a:t>
            </a:r>
            <a:r>
              <a:rPr lang="hu-HU" sz="1400" b="1" dirty="0" err="1">
                <a:solidFill>
                  <a:srgbClr val="0066FF"/>
                </a:solidFill>
                <a:latin typeface="Calibri" pitchFamily="34" charset="0"/>
                <a:hlinkClick r:id="rId2"/>
              </a:rPr>
              <a:t>officelineboue.hu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</a:t>
            </a:r>
            <a:r>
              <a:rPr lang="hu-HU" sz="1400" b="1" dirty="0">
                <a:solidFill>
                  <a:srgbClr val="C00000"/>
                </a:solidFill>
                <a:latin typeface="Calibri" pitchFamily="34" charset="0"/>
              </a:rPr>
              <a:t>Az árak nettó árak!</a:t>
            </a:r>
            <a:r>
              <a:rPr lang="hu-HU" sz="1400" b="1" dirty="0">
                <a:solidFill>
                  <a:srgbClr val="0066FF"/>
                </a:solidFill>
                <a:latin typeface="Calibri" pitchFamily="34" charset="0"/>
              </a:rPr>
              <a:t>  </a:t>
            </a:r>
          </a:p>
        </p:txBody>
      </p:sp>
      <p:pic>
        <p:nvPicPr>
          <p:cNvPr id="13320" name="Picture 2" descr="T:\doksik\andi\Andi képek ÚJAK\u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638" y="1403350"/>
            <a:ext cx="10239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0"/>
          <p:cNvPicPr>
            <a:picLocks noChangeAspect="1" noChangeArrowheads="1"/>
          </p:cNvPicPr>
          <p:nvPr/>
        </p:nvPicPr>
        <p:blipFill>
          <a:blip r:embed="rId4" cstate="print"/>
          <a:srcRect l="10945" t="10139" r="45741" b="64880"/>
          <a:stretch>
            <a:fillRect/>
          </a:stretch>
        </p:blipFill>
        <p:spPr bwMode="auto">
          <a:xfrm>
            <a:off x="5013325" y="179388"/>
            <a:ext cx="1679575" cy="57626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13322" name="Picture 2" descr="officelogo_l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9388"/>
            <a:ext cx="19939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"/>
          <p:cNvPicPr>
            <a:picLocks noChangeAspect="1" noChangeArrowheads="1"/>
          </p:cNvPicPr>
          <p:nvPr/>
        </p:nvPicPr>
        <p:blipFill>
          <a:blip r:embed="rId6" cstate="print"/>
          <a:srcRect t="5054" b="9023"/>
          <a:stretch>
            <a:fillRect/>
          </a:stretch>
        </p:blipFill>
        <p:spPr bwMode="auto">
          <a:xfrm>
            <a:off x="620713" y="1258888"/>
            <a:ext cx="18272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3"/>
          <p:cNvPicPr>
            <a:picLocks noChangeAspect="1" noChangeArrowheads="1"/>
          </p:cNvPicPr>
          <p:nvPr/>
        </p:nvPicPr>
        <p:blipFill>
          <a:blip r:embed="rId7" cstate="print"/>
          <a:srcRect l="5446" t="7854" r="7092" b="3477"/>
          <a:stretch>
            <a:fillRect/>
          </a:stretch>
        </p:blipFill>
        <p:spPr bwMode="auto">
          <a:xfrm>
            <a:off x="4581525" y="1258888"/>
            <a:ext cx="14144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65850" y="2627313"/>
            <a:ext cx="427038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2825" y="4787900"/>
            <a:ext cx="5048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ekerekített téglalap 19"/>
          <p:cNvSpPr/>
          <p:nvPr/>
        </p:nvSpPr>
        <p:spPr>
          <a:xfrm>
            <a:off x="620713" y="3132138"/>
            <a:ext cx="5040312" cy="5032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3328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150" y="3203575"/>
            <a:ext cx="48974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Lekerekített téglalap 21"/>
          <p:cNvSpPr/>
          <p:nvPr/>
        </p:nvSpPr>
        <p:spPr>
          <a:xfrm>
            <a:off x="188913" y="2627313"/>
            <a:ext cx="5805487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3330" name="Picture 7"/>
          <p:cNvPicPr>
            <a:picLocks noChangeAspect="1" noChangeArrowheads="1"/>
          </p:cNvPicPr>
          <p:nvPr/>
        </p:nvPicPr>
        <p:blipFill>
          <a:blip r:embed="rId11" cstate="print"/>
          <a:srcRect l="1256" t="25284" b="24147"/>
          <a:stretch>
            <a:fillRect/>
          </a:stretch>
        </p:blipFill>
        <p:spPr bwMode="auto">
          <a:xfrm>
            <a:off x="260350" y="2700338"/>
            <a:ext cx="56610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ekerekített téglalap 22"/>
          <p:cNvSpPr/>
          <p:nvPr/>
        </p:nvSpPr>
        <p:spPr>
          <a:xfrm>
            <a:off x="333375" y="1187450"/>
            <a:ext cx="2447925" cy="13684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Lekerekített téglalap 23"/>
          <p:cNvSpPr/>
          <p:nvPr/>
        </p:nvSpPr>
        <p:spPr>
          <a:xfrm>
            <a:off x="6021388" y="2627313"/>
            <a:ext cx="684212" cy="1936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Lekerekített téglalap 24"/>
          <p:cNvSpPr/>
          <p:nvPr/>
        </p:nvSpPr>
        <p:spPr>
          <a:xfrm>
            <a:off x="6021388" y="4643438"/>
            <a:ext cx="684212" cy="1936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Lekerekített téglalap 25"/>
          <p:cNvSpPr/>
          <p:nvPr/>
        </p:nvSpPr>
        <p:spPr>
          <a:xfrm>
            <a:off x="4221163" y="1187450"/>
            <a:ext cx="2447925" cy="13684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 rot="5400000">
            <a:off x="688975" y="-509587"/>
            <a:ext cx="611187" cy="1989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Lekerekített téglalap 27"/>
          <p:cNvSpPr/>
          <p:nvPr/>
        </p:nvSpPr>
        <p:spPr>
          <a:xfrm rot="5400000">
            <a:off x="5553076" y="-360363"/>
            <a:ext cx="576262" cy="16557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Lekerekített téglalap 28"/>
          <p:cNvSpPr/>
          <p:nvPr/>
        </p:nvSpPr>
        <p:spPr>
          <a:xfrm>
            <a:off x="3068960" y="3707904"/>
            <a:ext cx="2736304" cy="115212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S0335 lapos ecset</a:t>
            </a:r>
            <a:endParaRPr lang="hu-HU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/>
                </a:solidFill>
              </a:rPr>
              <a:t>- 8 féle méretben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sz="1400" dirty="0">
                <a:solidFill>
                  <a:schemeClr val="tx1"/>
                </a:solidFill>
              </a:rPr>
              <a:t>matt fekete ecsetszár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u-HU" sz="1400" dirty="0">
                <a:solidFill>
                  <a:schemeClr val="tx1"/>
                </a:solidFill>
              </a:rPr>
              <a:t>  csomagolás: 12 db/doboz</a:t>
            </a:r>
          </a:p>
        </p:txBody>
      </p:sp>
      <p:sp>
        <p:nvSpPr>
          <p:cNvPr id="30" name="Lekerekített téglalap 29"/>
          <p:cNvSpPr/>
          <p:nvPr/>
        </p:nvSpPr>
        <p:spPr>
          <a:xfrm>
            <a:off x="188640" y="4932040"/>
            <a:ext cx="2736304" cy="374441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400" dirty="0">
              <a:solidFill>
                <a:schemeClr val="tx1"/>
              </a:solidFill>
            </a:endParaRPr>
          </a:p>
        </p:txBody>
      </p:sp>
      <p:graphicFrame>
        <p:nvGraphicFramePr>
          <p:cNvPr id="13428" name="Group 116"/>
          <p:cNvGraphicFramePr>
            <a:graphicFrameLocks noGrp="1"/>
          </p:cNvGraphicFramePr>
          <p:nvPr/>
        </p:nvGraphicFramePr>
        <p:xfrm>
          <a:off x="333375" y="5076825"/>
          <a:ext cx="2519363" cy="3473456"/>
        </p:xfrm>
        <a:graphic>
          <a:graphicData uri="http://schemas.openxmlformats.org/drawingml/2006/table">
            <a:tbl>
              <a:tblPr/>
              <a:tblGrid>
                <a:gridCol w="776288"/>
                <a:gridCol w="1117600"/>
                <a:gridCol w="6254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cikkszám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megnevezés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ár/db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S033100112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0-s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30,7,-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S033101112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30,7,-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S033102112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2-s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30,7,-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S033104112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4-s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S033106112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6-s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S033108112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8-s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41,2,-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S033110112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10-s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45,3,-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S033112112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12-s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52,6,-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S033114112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14-s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64,7,-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S033116112 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16-s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79,3,-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S033118112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18-s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S033120112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kerek ecset 20-s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105,1,-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Lekerekített téglalap 31"/>
          <p:cNvSpPr/>
          <p:nvPr/>
        </p:nvSpPr>
        <p:spPr>
          <a:xfrm>
            <a:off x="3140968" y="4932040"/>
            <a:ext cx="2808312" cy="262880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400" dirty="0">
              <a:solidFill>
                <a:schemeClr val="tx1"/>
              </a:solidFill>
            </a:endParaRPr>
          </a:p>
        </p:txBody>
      </p:sp>
      <p:graphicFrame>
        <p:nvGraphicFramePr>
          <p:cNvPr id="13429" name="Group 117"/>
          <p:cNvGraphicFramePr>
            <a:graphicFrameLocks noGrp="1"/>
          </p:cNvGraphicFramePr>
          <p:nvPr/>
        </p:nvGraphicFramePr>
        <p:xfrm>
          <a:off x="3284538" y="5076825"/>
          <a:ext cx="2592387" cy="2227263"/>
        </p:xfrm>
        <a:graphic>
          <a:graphicData uri="http://schemas.openxmlformats.org/drawingml/2006/table">
            <a:tbl>
              <a:tblPr/>
              <a:tblGrid>
                <a:gridCol w="774700"/>
                <a:gridCol w="1117600"/>
                <a:gridCol w="700087"/>
              </a:tblGrid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cikkszám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megnevezés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ár/db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S033502112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2-s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35,4,-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S033504112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4-s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S033506112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6-s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40,4,-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S033508112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8-s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47,2,-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S033510112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10-s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S033512112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12-s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S033514112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14-s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80,6,-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S033516112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lapos ecset 16-s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93,5,-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Lekerekített téglalap 35"/>
          <p:cNvSpPr/>
          <p:nvPr/>
        </p:nvSpPr>
        <p:spPr>
          <a:xfrm>
            <a:off x="3068960" y="7668344"/>
            <a:ext cx="3573016" cy="93610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kedvezményes árak 2016. december 31-ig érvényesek! </a:t>
            </a:r>
            <a:endParaRPr lang="hu-HU" sz="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Megújult </a:t>
            </a:r>
            <a:r>
              <a:rPr lang="hu-H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honlapunk!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 err="1">
                <a:hlinkClick r:id="rId12"/>
              </a:rPr>
              <a:t>www.officelineboue.hu</a:t>
            </a:r>
            <a:endParaRPr lang="hu-H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214</Words>
  <Application>Microsoft Office PowerPoint</Application>
  <PresentationFormat>Diavetítés a képernyőre (4:3 oldalarány)</PresentationFormat>
  <Paragraphs>93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Fogep</dc:creator>
  <cp:lastModifiedBy>Fogep</cp:lastModifiedBy>
  <cp:revision>20</cp:revision>
  <dcterms:created xsi:type="dcterms:W3CDTF">2016-06-23T08:26:28Z</dcterms:created>
  <dcterms:modified xsi:type="dcterms:W3CDTF">2016-08-30T10:38:46Z</dcterms:modified>
</cp:coreProperties>
</file>